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934" r:id="rId1"/>
  </p:sldMasterIdLst>
  <p:notesMasterIdLst>
    <p:notesMasterId r:id="rId12"/>
  </p:notesMasterIdLst>
  <p:sldIdLst>
    <p:sldId id="256" r:id="rId2"/>
    <p:sldId id="257" r:id="rId3"/>
    <p:sldId id="258" r:id="rId4"/>
    <p:sldId id="259" r:id="rId5"/>
    <p:sldId id="264" r:id="rId6"/>
    <p:sldId id="265" r:id="rId7"/>
    <p:sldId id="266" r:id="rId8"/>
    <p:sldId id="267" r:id="rId9"/>
    <p:sldId id="262" r:id="rId10"/>
    <p:sldId id="263"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Trebuchet MS" panose="020B0603020202020204" pitchFamily="34" charset="0"/>
      <p:regular r:id="rId17"/>
      <p:bold r:id="rId18"/>
      <p:italic r:id="rId19"/>
      <p:boldItalic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2F5C"/>
    <a:srgbClr val="190058"/>
    <a:srgbClr val="241222"/>
    <a:srgbClr val="5D2D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90" y="1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jpeg>
</file>

<file path=ppt/media/image6.jpe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9da9a0e8f4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9da9a0e8f4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9da9a0e8f4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9da9a0e8f4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9da9a0e8f4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9da9a0e8f4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9da9a0e8f4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9da9a0e8f4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9da9a0e8f4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9da9a0e8f4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182138"/>
            <a:ext cx="6726063" cy="206957"/>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3787" y="3182884"/>
            <a:ext cx="2307831" cy="207705"/>
          </a:xfrm>
          <a:prstGeom prst="rect">
            <a:avLst/>
          </a:prstGeom>
        </p:spPr>
      </p:pic>
      <p:sp>
        <p:nvSpPr>
          <p:cNvPr id="9" name="Rectangle 8"/>
          <p:cNvSpPr/>
          <p:nvPr/>
        </p:nvSpPr>
        <p:spPr bwMode="ltGray">
          <a:xfrm>
            <a:off x="0" y="1942559"/>
            <a:ext cx="6726064" cy="12452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6833787" y="1942559"/>
            <a:ext cx="2307832" cy="12452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10241" y="2050282"/>
            <a:ext cx="6108101" cy="1029803"/>
          </a:xfrm>
        </p:spPr>
        <p:txBody>
          <a:bodyPr anchor="b">
            <a:noAutofit/>
          </a:bodyPr>
          <a:lstStyle>
            <a:lvl1pPr algn="r">
              <a:defRPr sz="4050"/>
            </a:lvl1pPr>
          </a:lstStyle>
          <a:p>
            <a:r>
              <a:rPr lang="en-US"/>
              <a:t>Click to edit Master title style</a:t>
            </a:r>
            <a:endParaRPr lang="en-US" dirty="0"/>
          </a:p>
        </p:txBody>
      </p:sp>
      <p:sp>
        <p:nvSpPr>
          <p:cNvPr id="3" name="Subtitle 2"/>
          <p:cNvSpPr>
            <a:spLocks noGrp="1"/>
          </p:cNvSpPr>
          <p:nvPr>
            <p:ph type="subTitle" idx="1"/>
          </p:nvPr>
        </p:nvSpPr>
        <p:spPr>
          <a:xfrm>
            <a:off x="510241" y="3295530"/>
            <a:ext cx="6108101" cy="838265"/>
          </a:xfrm>
        </p:spPr>
        <p:txBody>
          <a:bodyPr>
            <a:normAutofit/>
          </a:bodyPr>
          <a:lstStyle>
            <a:lvl1pPr marL="0" indent="0" algn="r">
              <a:buNone/>
              <a:defRPr sz="15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11/24/2020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6941510" y="2062753"/>
            <a:ext cx="878916" cy="1017332"/>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0772408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0" name="Rectangle 9"/>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2" y="3533713"/>
            <a:ext cx="7210394" cy="339788"/>
          </a:xfrm>
        </p:spPr>
        <p:txBody>
          <a:bodyPr anchor="b">
            <a:normAutofit/>
          </a:bodyPr>
          <a:lstStyle>
            <a:lvl1pPr>
              <a:defRPr sz="1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0242" y="457198"/>
            <a:ext cx="7210394" cy="2692181"/>
          </a:xfrm>
          <a:noFill/>
          <a:ln>
            <a:noFill/>
          </a:ln>
          <a:effectLst>
            <a:outerShdw blurRad="76200" dist="63500" dir="5040000" algn="tl" rotWithShape="0">
              <a:srgbClr val="000000">
                <a:alpha val="41000"/>
              </a:srgb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0239" y="3877188"/>
            <a:ext cx="7210397" cy="46722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664C608-40B1-4030-A28D-5B74BC98ADCE}" type="datetimeFigureOut">
              <a:rPr lang="en-US" smtClean="0"/>
              <a:t>11/24/2020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3482"/>
            <a:ext cx="865613" cy="818092"/>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901549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0" name="Rectangle 9"/>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1" y="457198"/>
            <a:ext cx="7210394" cy="2694563"/>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510242" y="3533712"/>
            <a:ext cx="7210394" cy="818092"/>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664C608-40B1-4030-A28D-5B74BC98ADCE}" type="datetimeFigureOut">
              <a:rPr lang="en-US" smtClean="0"/>
              <a:t>11/24/2020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3712"/>
            <a:ext cx="865613" cy="818092"/>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7392787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4" name="Rectangle 13"/>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92" y="457199"/>
            <a:ext cx="6539158" cy="2277046"/>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051717" y="2740034"/>
            <a:ext cx="611743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510242" y="3533712"/>
            <a:ext cx="7210394" cy="818092"/>
          </a:xfrm>
        </p:spPr>
        <p:txBody>
          <a:bodyPr anchor="ct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664C608-40B1-4030-A28D-5B74BC98ADCE}" type="datetimeFigureOut">
              <a:rPr lang="en-US" smtClean="0"/>
              <a:t>11/24/2020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2444"/>
            <a:ext cx="865613" cy="818092"/>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6" name="TextBox 15"/>
          <p:cNvSpPr txBox="1"/>
          <p:nvPr/>
        </p:nvSpPr>
        <p:spPr>
          <a:xfrm>
            <a:off x="437679" y="56108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5400" dirty="0">
                <a:solidFill>
                  <a:schemeClr val="tx1"/>
                </a:solidFill>
                <a:effectLst/>
              </a:rPr>
              <a:t>“</a:t>
            </a:r>
          </a:p>
        </p:txBody>
      </p:sp>
      <p:sp>
        <p:nvSpPr>
          <p:cNvPr id="17" name="TextBox 16"/>
          <p:cNvSpPr txBox="1"/>
          <p:nvPr/>
        </p:nvSpPr>
        <p:spPr>
          <a:xfrm>
            <a:off x="7247107" y="2275143"/>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5400" dirty="0">
                <a:solidFill>
                  <a:schemeClr val="tx1"/>
                </a:solidFill>
                <a:effectLst/>
              </a:rPr>
              <a:t>”</a:t>
            </a:r>
          </a:p>
        </p:txBody>
      </p:sp>
    </p:spTree>
    <p:extLst>
      <p:ext uri="{BB962C8B-B14F-4D97-AF65-F5344CB8AC3E}">
        <p14:creationId xmlns:p14="http://schemas.microsoft.com/office/powerpoint/2010/main" val="86508225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446471"/>
            <a:ext cx="7828359" cy="240873"/>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4447216"/>
            <a:ext cx="1202248" cy="108203"/>
          </a:xfrm>
          <a:prstGeom prst="rect">
            <a:avLst/>
          </a:prstGeom>
        </p:spPr>
      </p:pic>
      <p:sp>
        <p:nvSpPr>
          <p:cNvPr id="11" name="Rectangle 10"/>
          <p:cNvSpPr/>
          <p:nvPr/>
        </p:nvSpPr>
        <p:spPr bwMode="ltGray">
          <a:xfrm>
            <a:off x="0" y="3425991"/>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7939371" y="3425991"/>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39" y="3533712"/>
            <a:ext cx="7210397" cy="441401"/>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510240" y="3975112"/>
            <a:ext cx="7210397" cy="376691"/>
          </a:xfrm>
        </p:spPr>
        <p:txBody>
          <a:bodyPr anchor="t"/>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664C608-40B1-4030-A28D-5B74BC98ADCE}" type="datetimeFigureOut">
              <a:rPr lang="en-US" smtClean="0"/>
              <a:t>11/24/2020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8047092" y="3532444"/>
            <a:ext cx="865613" cy="818092"/>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3079134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6" name="Rectangle 15"/>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501917" y="564921"/>
            <a:ext cx="7218720" cy="810704"/>
          </a:xfrm>
        </p:spPr>
        <p:txBody>
          <a:bodyPr/>
          <a:lstStyle/>
          <a:p>
            <a:r>
              <a:rPr lang="en-US"/>
              <a:t>Click to edit Master title style</a:t>
            </a:r>
            <a:endParaRPr lang="en-US" dirty="0"/>
          </a:p>
        </p:txBody>
      </p:sp>
      <p:sp>
        <p:nvSpPr>
          <p:cNvPr id="7" name="Text Placeholder 2"/>
          <p:cNvSpPr>
            <a:spLocks noGrp="1"/>
          </p:cNvSpPr>
          <p:nvPr>
            <p:ph type="body" idx="1"/>
          </p:nvPr>
        </p:nvSpPr>
        <p:spPr>
          <a:xfrm>
            <a:off x="495709" y="1752655"/>
            <a:ext cx="2302526"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510241" y="2267005"/>
            <a:ext cx="2287277"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2967019" y="1752655"/>
            <a:ext cx="2297430"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2959103" y="2267005"/>
            <a:ext cx="2297430"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418117" y="1752655"/>
            <a:ext cx="230251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418117" y="2267005"/>
            <a:ext cx="2302519" cy="2185135"/>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8664C608-40B1-4030-A28D-5B74BC98ADCE}" type="datetimeFigureOut">
              <a:rPr lang="en-US" smtClean="0"/>
              <a:t>11/24/2020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1952970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7" name="Rectangle 16"/>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510242" y="564921"/>
            <a:ext cx="7210395" cy="810704"/>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10239" y="3223127"/>
            <a:ext cx="228727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510239" y="1752655"/>
            <a:ext cx="2287279"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510239" y="3655324"/>
            <a:ext cx="2287279"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2959103" y="3223127"/>
            <a:ext cx="2297430"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2959103" y="1752655"/>
            <a:ext cx="2297430"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2958088" y="3655323"/>
            <a:ext cx="2300473"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423009" y="3223127"/>
            <a:ext cx="2297629" cy="432197"/>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423008" y="1752655"/>
            <a:ext cx="2297629"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422915" y="3655321"/>
            <a:ext cx="2300672" cy="79681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8664C608-40B1-4030-A28D-5B74BC98ADCE}" type="datetimeFigureOut">
              <a:rPr lang="en-US" smtClean="0"/>
              <a:t>11/24/2020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2561222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9" name="Rectangle 8"/>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11/24/2020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3143893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6087155" y="1402046"/>
            <a:ext cx="3830241"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7401152" y="4029302"/>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7596923" y="457198"/>
            <a:ext cx="805352" cy="326532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0241" y="457198"/>
            <a:ext cx="6652503" cy="39949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105344" y="4452141"/>
            <a:ext cx="2057400" cy="273844"/>
          </a:xfrm>
        </p:spPr>
        <p:txBody>
          <a:bodyPr/>
          <a:lstStyle/>
          <a:p>
            <a:fld id="{F6764DA5-CD3D-4590-A511-FCD3BC7A793E}" type="datetimeFigureOut">
              <a:rPr lang="en-US" smtClean="0"/>
              <a:t>11/24/2020</a:t>
            </a:fld>
            <a:endParaRPr lang="en-US" dirty="0"/>
          </a:p>
        </p:txBody>
      </p:sp>
      <p:sp>
        <p:nvSpPr>
          <p:cNvPr id="5" name="Footer Placeholder 4"/>
          <p:cNvSpPr>
            <a:spLocks noGrp="1"/>
          </p:cNvSpPr>
          <p:nvPr>
            <p:ph type="ftr" sz="quarter" idx="11"/>
          </p:nvPr>
        </p:nvSpPr>
        <p:spPr>
          <a:xfrm>
            <a:off x="510241" y="4452141"/>
            <a:ext cx="4595104" cy="273844"/>
          </a:xfrm>
        </p:spPr>
        <p:txBody>
          <a:bodyPr/>
          <a:lstStyle/>
          <a:p>
            <a:endParaRPr lang="en-US" dirty="0"/>
          </a:p>
        </p:txBody>
      </p:sp>
      <p:sp>
        <p:nvSpPr>
          <p:cNvPr id="6" name="Slide Number Placeholder 5"/>
          <p:cNvSpPr>
            <a:spLocks noGrp="1"/>
          </p:cNvSpPr>
          <p:nvPr>
            <p:ph type="sldNum" sz="quarter" idx="12"/>
          </p:nvPr>
        </p:nvSpPr>
        <p:spPr>
          <a:xfrm>
            <a:off x="7573163" y="4048975"/>
            <a:ext cx="865613" cy="818092"/>
          </a:xfrm>
        </p:spPr>
        <p:txBody>
          <a:bodyPr anchor="t"/>
          <a:lstStyle>
            <a:lvl1pPr algn="ctr">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20113475"/>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3272776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5"/>
        <p:cNvGrpSpPr/>
        <p:nvPr/>
      </p:nvGrpSpPr>
      <p:grpSpPr>
        <a:xfrm>
          <a:off x="0" y="0"/>
          <a:ext cx="0" cy="0"/>
          <a:chOff x="0" y="0"/>
          <a:chExt cx="0" cy="0"/>
        </a:xfrm>
      </p:grpSpPr>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9247439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7" name="Rectangle 16"/>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11/24/2020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9871787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065180"/>
            <a:ext cx="7828359" cy="240873"/>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68" y="3065926"/>
            <a:ext cx="1202248" cy="108203"/>
          </a:xfrm>
          <a:prstGeom prst="rect">
            <a:avLst/>
          </a:prstGeom>
        </p:spPr>
      </p:pic>
      <p:sp>
        <p:nvSpPr>
          <p:cNvPr id="9" name="Rectangle 8"/>
          <p:cNvSpPr/>
          <p:nvPr/>
        </p:nvSpPr>
        <p:spPr bwMode="ltGray">
          <a:xfrm>
            <a:off x="-2" y="20447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7939369" y="20447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2" y="2152421"/>
            <a:ext cx="7210395" cy="818091"/>
          </a:xfrm>
        </p:spPr>
        <p:txBody>
          <a:bodyPr anchor="ctr">
            <a:normAutofit/>
          </a:bodyPr>
          <a:lstStyle>
            <a:lvl1pPr algn="r">
              <a:defRPr sz="2700"/>
            </a:lvl1pPr>
          </a:lstStyle>
          <a:p>
            <a:r>
              <a:rPr lang="en-US"/>
              <a:t>Click to edit Master title style</a:t>
            </a:r>
            <a:endParaRPr lang="en-US" dirty="0"/>
          </a:p>
        </p:txBody>
      </p:sp>
      <p:sp>
        <p:nvSpPr>
          <p:cNvPr id="3" name="Text Placeholder 2"/>
          <p:cNvSpPr>
            <a:spLocks noGrp="1"/>
          </p:cNvSpPr>
          <p:nvPr>
            <p:ph type="body" idx="1"/>
          </p:nvPr>
        </p:nvSpPr>
        <p:spPr>
          <a:xfrm>
            <a:off x="510242" y="3174129"/>
            <a:ext cx="7210395" cy="1278013"/>
          </a:xfrm>
        </p:spPr>
        <p:txBody>
          <a:bodyPr>
            <a:normAutofit/>
          </a:bodyPr>
          <a:lstStyle>
            <a:lvl1pPr marL="0" indent="0" algn="r">
              <a:buNone/>
              <a:defRPr sz="15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F822A4-8DA6-4447-9B1F-C5DB58435268}" type="datetimeFigureOut">
              <a:rPr lang="en-US" smtClean="0"/>
              <a:t>11/24/2020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47092" y="2152422"/>
            <a:ext cx="865613" cy="818092"/>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5129235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0240" y="1752655"/>
            <a:ext cx="3523769" cy="2699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195592" y="1752655"/>
            <a:ext cx="3525044" cy="2699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11/24/2020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0194036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2" name="Rectangle 11"/>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0" y="564922"/>
            <a:ext cx="7210397" cy="8107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79763" y="1752655"/>
            <a:ext cx="3354245" cy="519851"/>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10242" y="2272507"/>
            <a:ext cx="3523766" cy="21796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365116" y="1752655"/>
            <a:ext cx="3355521" cy="519057"/>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195593" y="2272507"/>
            <a:ext cx="3525044" cy="21796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11/24/2020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3147466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8" name="Rectangle 7"/>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11/24/2020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2146774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6" name="Rectangle 5"/>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CA4E7D1B-D673-4CF6-8672-009D42ABD2A0}" type="datetimeFigureOut">
              <a:rPr lang="en-US" smtClean="0"/>
              <a:t>11/24/2020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00937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1" y="564920"/>
            <a:ext cx="7210394" cy="810705"/>
          </a:xfrm>
        </p:spPr>
        <p:txBody>
          <a:bodyPr anchor="ctr">
            <a:normAutofit/>
          </a:bodyPr>
          <a:lstStyle>
            <a:lvl1pPr>
              <a:defRPr sz="2700"/>
            </a:lvl1pPr>
          </a:lstStyle>
          <a:p>
            <a:r>
              <a:rPr lang="en-US"/>
              <a:t>Click to edit Master title style</a:t>
            </a:r>
            <a:endParaRPr lang="en-US" dirty="0"/>
          </a:p>
        </p:txBody>
      </p:sp>
      <p:sp>
        <p:nvSpPr>
          <p:cNvPr id="3" name="Content Placeholder 2"/>
          <p:cNvSpPr>
            <a:spLocks noGrp="1"/>
          </p:cNvSpPr>
          <p:nvPr>
            <p:ph idx="1"/>
          </p:nvPr>
        </p:nvSpPr>
        <p:spPr>
          <a:xfrm>
            <a:off x="3514385" y="1752655"/>
            <a:ext cx="4206252" cy="26994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10241" y="1752654"/>
            <a:ext cx="2842559" cy="2699488"/>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11/24/2020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3129097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77680"/>
            <a:ext cx="7828359" cy="240873"/>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70" y="1478425"/>
            <a:ext cx="1202248" cy="108203"/>
          </a:xfrm>
          <a:prstGeom prst="rect">
            <a:avLst/>
          </a:prstGeom>
        </p:spPr>
      </p:pic>
      <p:sp>
        <p:nvSpPr>
          <p:cNvPr id="10" name="Rectangle 9"/>
          <p:cNvSpPr/>
          <p:nvPr/>
        </p:nvSpPr>
        <p:spPr bwMode="ltGray">
          <a:xfrm>
            <a:off x="0" y="457200"/>
            <a:ext cx="7828359" cy="1026149"/>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7939371" y="457200"/>
            <a:ext cx="1202248" cy="10261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10243" y="564921"/>
            <a:ext cx="7210393" cy="810704"/>
          </a:xfrm>
        </p:spPr>
        <p:txBody>
          <a:bodyPr anchor="ctr">
            <a:normAutofit/>
          </a:bodyPr>
          <a:lstStyle>
            <a:lvl1pPr>
              <a:defRPr sz="27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651250" y="1752656"/>
            <a:ext cx="4069387" cy="2699484"/>
          </a:xfrm>
          <a:noFill/>
          <a:ln>
            <a:noFill/>
          </a:ln>
          <a:effectLst>
            <a:outerShdw blurRad="76200" dist="63500" dir="5040000" algn="tl" rotWithShape="0">
              <a:srgbClr val="000000">
                <a:alpha val="41000"/>
              </a:srgb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0242" y="1752655"/>
            <a:ext cx="2907192" cy="2699486"/>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11/24/2020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87803462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89000">
              <a:schemeClr val="bg2">
                <a:lumMod val="60000"/>
                <a:lumOff val="40000"/>
              </a:schemeClr>
            </a:gs>
            <a:gs pos="40000">
              <a:schemeClr val="accent1">
                <a:lumMod val="5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21">
            <a:alphaModFix amt="10000"/>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Placeholder 1"/>
          <p:cNvSpPr>
            <a:spLocks noGrp="1"/>
          </p:cNvSpPr>
          <p:nvPr>
            <p:ph type="title"/>
          </p:nvPr>
        </p:nvSpPr>
        <p:spPr>
          <a:xfrm>
            <a:off x="510241" y="564921"/>
            <a:ext cx="7210396" cy="81070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0241" y="1752655"/>
            <a:ext cx="7210396" cy="26994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63236" y="4452141"/>
            <a:ext cx="2057400" cy="273844"/>
          </a:xfrm>
          <a:prstGeom prst="rect">
            <a:avLst/>
          </a:prstGeom>
        </p:spPr>
        <p:txBody>
          <a:bodyPr vert="horz" lIns="91440" tIns="45720" rIns="91440" bIns="45720" rtlCol="0" anchor="ctr"/>
          <a:lstStyle>
            <a:lvl1pPr algn="r">
              <a:defRPr sz="788">
                <a:solidFill>
                  <a:schemeClr val="tx1">
                    <a:tint val="75000"/>
                  </a:schemeClr>
                </a:solidFill>
              </a:defRPr>
            </a:lvl1pPr>
          </a:lstStyle>
          <a:p>
            <a:fld id="{8664C608-40B1-4030-A28D-5B74BC98ADCE}" type="datetimeFigureOut">
              <a:rPr lang="en-US" smtClean="0"/>
              <a:t>11/24/2020</a:t>
            </a:fld>
            <a:endParaRPr lang="en-US" dirty="0"/>
          </a:p>
        </p:txBody>
      </p:sp>
      <p:sp>
        <p:nvSpPr>
          <p:cNvPr id="5" name="Footer Placeholder 4"/>
          <p:cNvSpPr>
            <a:spLocks noGrp="1"/>
          </p:cNvSpPr>
          <p:nvPr>
            <p:ph type="ftr" sz="quarter" idx="3"/>
          </p:nvPr>
        </p:nvSpPr>
        <p:spPr>
          <a:xfrm>
            <a:off x="510241" y="4452141"/>
            <a:ext cx="5152995" cy="273844"/>
          </a:xfrm>
          <a:prstGeom prst="rect">
            <a:avLst/>
          </a:prstGeom>
        </p:spPr>
        <p:txBody>
          <a:bodyPr vert="horz" lIns="91440" tIns="45720" rIns="91440" bIns="45720" rtlCol="0" anchor="ctr"/>
          <a:lstStyle>
            <a:lvl1pPr algn="l">
              <a:defRPr sz="788">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047092" y="564921"/>
            <a:ext cx="865613" cy="818092"/>
          </a:xfrm>
          <a:prstGeom prst="rect">
            <a:avLst/>
          </a:prstGeom>
        </p:spPr>
        <p:txBody>
          <a:bodyPr vert="horz" lIns="91440" tIns="45720" rIns="91440" bIns="45720" rtlCol="0" anchor="ctr"/>
          <a:lstStyle>
            <a:lvl1pPr algn="l">
              <a:defRPr sz="270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99166259"/>
      </p:ext>
    </p:extLst>
  </p:cSld>
  <p:clrMap bg1="dk1" tx1="lt1" bg2="dk2" tx2="lt2" accent1="accent1" accent2="accent2" accent3="accent3" accent4="accent4" accent5="accent5" accent6="accent6" hlink="hlink" folHlink="folHlink"/>
  <p:sldLayoutIdLst>
    <p:sldLayoutId id="2147483935" r:id="rId1"/>
    <p:sldLayoutId id="2147483936" r:id="rId2"/>
    <p:sldLayoutId id="2147483937" r:id="rId3"/>
    <p:sldLayoutId id="2147483938" r:id="rId4"/>
    <p:sldLayoutId id="2147483939" r:id="rId5"/>
    <p:sldLayoutId id="2147483940" r:id="rId6"/>
    <p:sldLayoutId id="2147483941" r:id="rId7"/>
    <p:sldLayoutId id="2147483942" r:id="rId8"/>
    <p:sldLayoutId id="2147483943" r:id="rId9"/>
    <p:sldLayoutId id="2147483944" r:id="rId10"/>
    <p:sldLayoutId id="2147483945" r:id="rId11"/>
    <p:sldLayoutId id="2147483946" r:id="rId12"/>
    <p:sldLayoutId id="2147483947" r:id="rId13"/>
    <p:sldLayoutId id="2147483948" r:id="rId14"/>
    <p:sldLayoutId id="2147483949" r:id="rId15"/>
    <p:sldLayoutId id="2147483950" r:id="rId16"/>
    <p:sldLayoutId id="2147483951" r:id="rId17"/>
    <p:sldLayoutId id="2147483952" r:id="rId18"/>
    <p:sldLayoutId id="2147483953" r:id="rId19"/>
  </p:sldLayoutIdLst>
  <p:hf sldNum="0" hdr="0" ftr="0" dt="0"/>
  <p:txStyles>
    <p:titleStyle>
      <a:lvl1pPr algn="l" defTabSz="685800" rtl="0" eaLnBrk="1" latinLnBrk="0" hangingPunct="1">
        <a:lnSpc>
          <a:spcPct val="90000"/>
        </a:lnSpc>
        <a:spcBef>
          <a:spcPct val="0"/>
        </a:spcBef>
        <a:buNone/>
        <a:defRPr sz="27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Contactless thermometer</a:t>
            </a:r>
            <a:endParaRPr dirty="0"/>
          </a:p>
        </p:txBody>
      </p:sp>
      <p:sp>
        <p:nvSpPr>
          <p:cNvPr id="87" name="Google Shape;87;p13"/>
          <p:cNvSpPr txBox="1">
            <a:spLocks noGrp="1"/>
          </p:cNvSpPr>
          <p:nvPr>
            <p:ph type="subTitle" idx="1"/>
          </p:nvPr>
        </p:nvSpPr>
        <p:spPr>
          <a:xfrm>
            <a:off x="729625" y="3172900"/>
            <a:ext cx="7688100" cy="162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Done By: </a:t>
            </a:r>
            <a:endParaRPr dirty="0"/>
          </a:p>
          <a:p>
            <a:pPr marL="0" lvl="0" indent="0" algn="l" rtl="0">
              <a:spcBef>
                <a:spcPts val="0"/>
              </a:spcBef>
              <a:spcAft>
                <a:spcPts val="0"/>
              </a:spcAft>
              <a:buNone/>
            </a:pPr>
            <a:r>
              <a:rPr lang="en" dirty="0"/>
              <a:t>Thanuj Kumar S - 20171CSE0726</a:t>
            </a:r>
            <a:endParaRPr dirty="0"/>
          </a:p>
          <a:p>
            <a:pPr marL="0" lvl="0" indent="0" algn="l" rtl="0">
              <a:spcBef>
                <a:spcPts val="0"/>
              </a:spcBef>
              <a:spcAft>
                <a:spcPts val="0"/>
              </a:spcAft>
              <a:buNone/>
            </a:pPr>
            <a:r>
              <a:rPr lang="en" dirty="0"/>
              <a:t>Utsav Deep - 20171CSE0734</a:t>
            </a:r>
            <a:endParaRPr dirty="0"/>
          </a:p>
          <a:p>
            <a:pPr marL="0" lvl="0" indent="0" algn="l" rtl="0">
              <a:spcBef>
                <a:spcPts val="0"/>
              </a:spcBef>
              <a:spcAft>
                <a:spcPts val="0"/>
              </a:spcAft>
              <a:buNone/>
            </a:pPr>
            <a:r>
              <a:rPr lang="en" dirty="0"/>
              <a:t>Tejas Bhatnagar - 20171CSE0721</a:t>
            </a:r>
            <a:endParaRPr dirty="0"/>
          </a:p>
          <a:p>
            <a:pPr marL="0" lvl="0" indent="0" algn="l" rtl="0">
              <a:spcBef>
                <a:spcPts val="0"/>
              </a:spcBef>
              <a:spcAft>
                <a:spcPts val="0"/>
              </a:spcAft>
              <a:buNone/>
            </a:pPr>
            <a:r>
              <a:rPr lang="en" dirty="0"/>
              <a:t>Thajudheen TK - 20171CS0724</a:t>
            </a:r>
            <a:endParaRPr dirty="0"/>
          </a:p>
          <a:p>
            <a:pPr marL="0" lvl="0" indent="0" algn="l" rtl="0">
              <a:spcBef>
                <a:spcPts val="0"/>
              </a:spcBef>
              <a:spcAft>
                <a:spcPts val="0"/>
              </a:spcAft>
              <a:buNone/>
            </a:pPr>
            <a:r>
              <a:rPr lang="en" dirty="0"/>
              <a:t>Udith L Narayan - 20171CSE0732</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1216780" y="1599497"/>
            <a:ext cx="6710440" cy="19445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t>Thank You</a:t>
            </a:r>
            <a:endParaRPr sz="5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5278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1"/>
                </a:solidFill>
              </a:rPr>
              <a:t>Introduction</a:t>
            </a:r>
            <a:endParaRPr dirty="0">
              <a:solidFill>
                <a:schemeClr val="tx1"/>
              </a:solidFill>
            </a:endParaRPr>
          </a:p>
        </p:txBody>
      </p:sp>
      <p:sp>
        <p:nvSpPr>
          <p:cNvPr id="93" name="Google Shape;93;p14"/>
          <p:cNvSpPr txBox="1">
            <a:spLocks noGrp="1"/>
          </p:cNvSpPr>
          <p:nvPr>
            <p:ph type="body" idx="1"/>
          </p:nvPr>
        </p:nvSpPr>
        <p:spPr>
          <a:xfrm>
            <a:off x="729450" y="1374925"/>
            <a:ext cx="7688700" cy="29652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Char char="●"/>
            </a:pPr>
            <a:r>
              <a:rPr lang="en"/>
              <a:t>Continuous body temperature monitoring is the one of the way to detect a corona patient. So many types of thermometers are available in market. The normal thermometer can measure the temperature of a covid patient and also may spread the virus</a:t>
            </a:r>
            <a:endParaRPr/>
          </a:p>
          <a:p>
            <a:pPr marL="457200" lvl="0" indent="-311150" algn="l" rtl="0">
              <a:spcBef>
                <a:spcPts val="0"/>
              </a:spcBef>
              <a:spcAft>
                <a:spcPts val="0"/>
              </a:spcAft>
              <a:buSzPts val="1300"/>
              <a:buChar char="●"/>
            </a:pPr>
            <a:r>
              <a:rPr lang="en"/>
              <a:t>In this special situation we can use the Non Contact Thermometer. And also known this device as temperature gun.</a:t>
            </a:r>
            <a:endParaRPr/>
          </a:p>
          <a:p>
            <a:pPr marL="457200" lvl="0" indent="-311150" algn="l" rtl="0">
              <a:spcBef>
                <a:spcPts val="0"/>
              </a:spcBef>
              <a:spcAft>
                <a:spcPts val="0"/>
              </a:spcAft>
              <a:buSzPts val="1300"/>
              <a:buChar char="●"/>
            </a:pPr>
            <a:r>
              <a:rPr lang="en"/>
              <a:t>The main component of this Non Contact Thermometer is a Non contact temperature sensor.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5492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1"/>
                </a:solidFill>
              </a:rPr>
              <a:t>Components Used</a:t>
            </a:r>
            <a:endParaRPr dirty="0">
              <a:solidFill>
                <a:schemeClr val="tx1"/>
              </a:solidFill>
            </a:endParaRPr>
          </a:p>
        </p:txBody>
      </p:sp>
      <p:sp>
        <p:nvSpPr>
          <p:cNvPr id="99" name="Google Shape;99;p15"/>
          <p:cNvSpPr txBox="1">
            <a:spLocks noGrp="1"/>
          </p:cNvSpPr>
          <p:nvPr>
            <p:ph type="body" idx="1"/>
          </p:nvPr>
        </p:nvSpPr>
        <p:spPr>
          <a:xfrm>
            <a:off x="729450" y="1496025"/>
            <a:ext cx="7688700" cy="28440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AutoNum type="arabicPeriod"/>
            </a:pPr>
            <a:r>
              <a:rPr lang="en" dirty="0"/>
              <a:t>Non Contact Temperature Sensor</a:t>
            </a:r>
            <a:endParaRPr dirty="0"/>
          </a:p>
          <a:p>
            <a:pPr marL="457200" lvl="0" indent="-311150" algn="l" rtl="0">
              <a:lnSpc>
                <a:spcPct val="150000"/>
              </a:lnSpc>
              <a:spcBef>
                <a:spcPts val="0"/>
              </a:spcBef>
              <a:spcAft>
                <a:spcPts val="0"/>
              </a:spcAft>
              <a:buSzPts val="1300"/>
              <a:buAutoNum type="arabicPeriod"/>
            </a:pPr>
            <a:r>
              <a:rPr lang="en" dirty="0"/>
              <a:t>Arduino board</a:t>
            </a:r>
            <a:endParaRPr dirty="0"/>
          </a:p>
          <a:p>
            <a:pPr marL="457200" lvl="0" indent="-311150" algn="l" rtl="0">
              <a:lnSpc>
                <a:spcPct val="150000"/>
              </a:lnSpc>
              <a:spcBef>
                <a:spcPts val="0"/>
              </a:spcBef>
              <a:spcAft>
                <a:spcPts val="0"/>
              </a:spcAft>
              <a:buSzPts val="1300"/>
              <a:buAutoNum type="arabicPeriod"/>
            </a:pPr>
            <a:r>
              <a:rPr lang="en" dirty="0"/>
              <a:t>Jumper Wires</a:t>
            </a:r>
            <a:endParaRPr dirty="0"/>
          </a:p>
          <a:p>
            <a:pPr marL="457200" lvl="0" indent="-311150" algn="l" rtl="0">
              <a:lnSpc>
                <a:spcPct val="150000"/>
              </a:lnSpc>
              <a:spcBef>
                <a:spcPts val="0"/>
              </a:spcBef>
              <a:spcAft>
                <a:spcPts val="0"/>
              </a:spcAft>
              <a:buSzPts val="1300"/>
              <a:buAutoNum type="arabicPeriod"/>
            </a:pPr>
            <a:r>
              <a:rPr lang="en" dirty="0"/>
              <a:t>OTG Adapter</a:t>
            </a:r>
            <a:endParaRPr dirty="0"/>
          </a:p>
          <a:p>
            <a:pPr marL="457200" lvl="0" indent="-311150" algn="l" rtl="0">
              <a:lnSpc>
                <a:spcPct val="150000"/>
              </a:lnSpc>
              <a:spcBef>
                <a:spcPts val="0"/>
              </a:spcBef>
              <a:spcAft>
                <a:spcPts val="0"/>
              </a:spcAft>
              <a:buSzPts val="1300"/>
              <a:buAutoNum type="arabicPeriod"/>
            </a:pPr>
            <a:r>
              <a:rPr lang="en" dirty="0"/>
              <a:t>Android phone</a:t>
            </a:r>
            <a:endParaRPr dirty="0"/>
          </a:p>
          <a:p>
            <a:pPr marL="457200" lvl="0" indent="-311150" algn="l" rtl="0">
              <a:lnSpc>
                <a:spcPct val="150000"/>
              </a:lnSpc>
              <a:spcBef>
                <a:spcPts val="0"/>
              </a:spcBef>
              <a:spcAft>
                <a:spcPts val="0"/>
              </a:spcAft>
              <a:buSzPts val="1300"/>
              <a:buAutoNum type="arabicPeriod"/>
            </a:pPr>
            <a:r>
              <a:rPr lang="en" dirty="0"/>
              <a:t>Serial Monitor Android App</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617850" y="242224"/>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1"/>
                </a:solidFill>
              </a:rPr>
              <a:t>Circuit Diagram</a:t>
            </a:r>
            <a:endParaRPr dirty="0">
              <a:solidFill>
                <a:schemeClr val="tx1"/>
              </a:solidFill>
            </a:endParaRPr>
          </a:p>
        </p:txBody>
      </p:sp>
      <p:pic>
        <p:nvPicPr>
          <p:cNvPr id="105" name="Google Shape;105;p16"/>
          <p:cNvPicPr preferRelativeResize="0"/>
          <p:nvPr/>
        </p:nvPicPr>
        <p:blipFill rotWithShape="1">
          <a:blip r:embed="rId3">
            <a:alphaModFix/>
          </a:blip>
          <a:srcRect l="4392" t="5219" r="21473" b="3506"/>
          <a:stretch/>
        </p:blipFill>
        <p:spPr>
          <a:xfrm>
            <a:off x="4939688" y="1759297"/>
            <a:ext cx="4137314" cy="1851314"/>
          </a:xfrm>
          <a:prstGeom prst="rect">
            <a:avLst/>
          </a:prstGeom>
          <a:noFill/>
          <a:ln>
            <a:noFill/>
          </a:ln>
        </p:spPr>
      </p:pic>
      <p:pic>
        <p:nvPicPr>
          <p:cNvPr id="5" name="Picture 4">
            <a:extLst>
              <a:ext uri="{FF2B5EF4-FFF2-40B4-BE49-F238E27FC236}">
                <a16:creationId xmlns:a16="http://schemas.microsoft.com/office/drawing/2014/main" id="{5F407F0C-AA82-4D89-B080-D63D434689F1}"/>
              </a:ext>
            </a:extLst>
          </p:cNvPr>
          <p:cNvPicPr>
            <a:picLocks noChangeAspect="1"/>
          </p:cNvPicPr>
          <p:nvPr/>
        </p:nvPicPr>
        <p:blipFill rotWithShape="1">
          <a:blip r:embed="rId4"/>
          <a:srcRect r="2563"/>
          <a:stretch/>
        </p:blipFill>
        <p:spPr>
          <a:xfrm rot="16200000">
            <a:off x="768339" y="555959"/>
            <a:ext cx="3400100" cy="480277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249BE-4742-4925-B1F3-AA5D199240E2}"/>
              </a:ext>
            </a:extLst>
          </p:cNvPr>
          <p:cNvSpPr>
            <a:spLocks noGrp="1"/>
          </p:cNvSpPr>
          <p:nvPr>
            <p:ph type="title"/>
          </p:nvPr>
        </p:nvSpPr>
        <p:spPr>
          <a:xfrm>
            <a:off x="542414" y="535925"/>
            <a:ext cx="7688700" cy="535200"/>
          </a:xfrm>
        </p:spPr>
        <p:txBody>
          <a:bodyPr/>
          <a:lstStyle/>
          <a:p>
            <a:r>
              <a:rPr lang="en-IN" dirty="0">
                <a:solidFill>
                  <a:schemeClr val="tx1"/>
                </a:solidFill>
              </a:rPr>
              <a:t>Pictures of Components</a:t>
            </a:r>
          </a:p>
        </p:txBody>
      </p:sp>
      <p:pic>
        <p:nvPicPr>
          <p:cNvPr id="6" name="Picture 5">
            <a:extLst>
              <a:ext uri="{FF2B5EF4-FFF2-40B4-BE49-F238E27FC236}">
                <a16:creationId xmlns:a16="http://schemas.microsoft.com/office/drawing/2014/main" id="{109B2D5C-F4D5-448B-B966-3A6064BC7D32}"/>
              </a:ext>
            </a:extLst>
          </p:cNvPr>
          <p:cNvPicPr/>
          <p:nvPr/>
        </p:nvPicPr>
        <p:blipFill rotWithShape="1">
          <a:blip r:embed="rId2" cstate="print">
            <a:extLst>
              <a:ext uri="{28A0092B-C50C-407E-A947-70E740481C1C}">
                <a14:useLocalDpi xmlns:a14="http://schemas.microsoft.com/office/drawing/2010/main" val="0"/>
              </a:ext>
            </a:extLst>
          </a:blip>
          <a:srcRect b="19264"/>
          <a:stretch/>
        </p:blipFill>
        <p:spPr bwMode="auto">
          <a:xfrm>
            <a:off x="542414" y="1604716"/>
            <a:ext cx="3457160" cy="1972107"/>
          </a:xfrm>
          <a:prstGeom prst="rect">
            <a:avLst/>
          </a:prstGeom>
          <a:noFill/>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AB7D7A87-D7A9-4E61-9E5C-96CE0648844A}"/>
              </a:ext>
            </a:extLst>
          </p:cNvPr>
          <p:cNvSpPr txBox="1"/>
          <p:nvPr/>
        </p:nvSpPr>
        <p:spPr>
          <a:xfrm>
            <a:off x="742370" y="3576823"/>
            <a:ext cx="3057247" cy="646331"/>
          </a:xfrm>
          <a:prstGeom prst="rect">
            <a:avLst/>
          </a:prstGeom>
          <a:noFill/>
        </p:spPr>
        <p:txBody>
          <a:bodyPr wrap="none" rtlCol="0">
            <a:spAutoFit/>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Contactless temperature sensor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pic>
        <p:nvPicPr>
          <p:cNvPr id="8" name="Picture 7">
            <a:extLst>
              <a:ext uri="{FF2B5EF4-FFF2-40B4-BE49-F238E27FC236}">
                <a16:creationId xmlns:a16="http://schemas.microsoft.com/office/drawing/2014/main" id="{5BEFD255-5954-44BF-96E2-9D1823068109}"/>
              </a:ext>
            </a:extLst>
          </p:cNvPr>
          <p:cNvPicPr>
            <a:picLocks noChangeAspect="1"/>
          </p:cNvPicPr>
          <p:nvPr/>
        </p:nvPicPr>
        <p:blipFill>
          <a:blip r:embed="rId3"/>
          <a:stretch>
            <a:fillRect/>
          </a:stretch>
        </p:blipFill>
        <p:spPr>
          <a:xfrm>
            <a:off x="4865608" y="1604716"/>
            <a:ext cx="3536022" cy="1972107"/>
          </a:xfrm>
          <a:prstGeom prst="rect">
            <a:avLst/>
          </a:prstGeom>
        </p:spPr>
      </p:pic>
      <p:sp>
        <p:nvSpPr>
          <p:cNvPr id="9" name="TextBox 8">
            <a:extLst>
              <a:ext uri="{FF2B5EF4-FFF2-40B4-BE49-F238E27FC236}">
                <a16:creationId xmlns:a16="http://schemas.microsoft.com/office/drawing/2014/main" id="{F5197DD4-9061-4DD5-B95D-CB73B30E687B}"/>
              </a:ext>
            </a:extLst>
          </p:cNvPr>
          <p:cNvSpPr txBox="1"/>
          <p:nvPr/>
        </p:nvSpPr>
        <p:spPr>
          <a:xfrm>
            <a:off x="5344385" y="3576823"/>
            <a:ext cx="2886350" cy="923330"/>
          </a:xfrm>
          <a:prstGeom prst="rect">
            <a:avLst/>
          </a:prstGeom>
          <a:noFill/>
        </p:spPr>
        <p:txBody>
          <a:bodyPr wrap="square" rtlCol="0">
            <a:spAutoFit/>
          </a:bodyPr>
          <a:lstStyle/>
          <a:p>
            <a:r>
              <a:rPr lang="en-US" sz="1800" dirty="0">
                <a:effectLst/>
                <a:latin typeface="Times New Roman" panose="02020603050405020304" pitchFamily="18" charset="0"/>
                <a:ea typeface="Calibri" panose="020F0502020204030204" pitchFamily="34" charset="0"/>
              </a:rPr>
              <a:t>Arduino with OTG Adapter connected to sensor with jumper cables</a:t>
            </a:r>
            <a:endParaRPr lang="en-IN" dirty="0"/>
          </a:p>
        </p:txBody>
      </p:sp>
    </p:spTree>
    <p:extLst>
      <p:ext uri="{BB962C8B-B14F-4D97-AF65-F5344CB8AC3E}">
        <p14:creationId xmlns:p14="http://schemas.microsoft.com/office/powerpoint/2010/main" val="3044780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B01FE-CD41-4A5A-8F59-36D331C35C32}"/>
              </a:ext>
            </a:extLst>
          </p:cNvPr>
          <p:cNvSpPr>
            <a:spLocks noGrp="1"/>
          </p:cNvSpPr>
          <p:nvPr>
            <p:ph type="title"/>
          </p:nvPr>
        </p:nvSpPr>
        <p:spPr>
          <a:xfrm>
            <a:off x="376159" y="123913"/>
            <a:ext cx="7688700" cy="535200"/>
          </a:xfrm>
        </p:spPr>
        <p:txBody>
          <a:bodyPr/>
          <a:lstStyle/>
          <a:p>
            <a:r>
              <a:rPr lang="en-IN" sz="2800" dirty="0">
                <a:solidFill>
                  <a:schemeClr val="tx1"/>
                </a:solidFill>
              </a:rPr>
              <a:t>Picture of our complete project</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pic>
        <p:nvPicPr>
          <p:cNvPr id="6" name="Picture 5">
            <a:extLst>
              <a:ext uri="{FF2B5EF4-FFF2-40B4-BE49-F238E27FC236}">
                <a16:creationId xmlns:a16="http://schemas.microsoft.com/office/drawing/2014/main" id="{8CED8BDE-5C16-4E1D-B26A-9A306DE368B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09423" y="813832"/>
            <a:ext cx="6125153" cy="4205755"/>
          </a:xfrm>
          <a:prstGeom prst="rect">
            <a:avLst/>
          </a:prstGeom>
          <a:noFill/>
          <a:ln>
            <a:noFill/>
          </a:ln>
        </p:spPr>
      </p:pic>
    </p:spTree>
    <p:extLst>
      <p:ext uri="{BB962C8B-B14F-4D97-AF65-F5344CB8AC3E}">
        <p14:creationId xmlns:p14="http://schemas.microsoft.com/office/powerpoint/2010/main" val="1378583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0-11-24 at 5.35.00 PM">
            <a:hlinkClick r:id="" action="ppaction://media"/>
            <a:extLst>
              <a:ext uri="{FF2B5EF4-FFF2-40B4-BE49-F238E27FC236}">
                <a16:creationId xmlns:a16="http://schemas.microsoft.com/office/drawing/2014/main" id="{2AB8187F-28B2-4461-BD94-CBB4F512A86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11721" y="1020041"/>
            <a:ext cx="6096000" cy="3352800"/>
          </a:xfrm>
          <a:prstGeom prst="rect">
            <a:avLst/>
          </a:prstGeom>
        </p:spPr>
      </p:pic>
      <p:sp>
        <p:nvSpPr>
          <p:cNvPr id="7" name="Title 1">
            <a:extLst>
              <a:ext uri="{FF2B5EF4-FFF2-40B4-BE49-F238E27FC236}">
                <a16:creationId xmlns:a16="http://schemas.microsoft.com/office/drawing/2014/main" id="{3CFEC775-6E10-4AEF-9BE1-A39322F8C725}"/>
              </a:ext>
            </a:extLst>
          </p:cNvPr>
          <p:cNvSpPr>
            <a:spLocks noGrp="1"/>
          </p:cNvSpPr>
          <p:nvPr>
            <p:ph type="title"/>
          </p:nvPr>
        </p:nvSpPr>
        <p:spPr>
          <a:xfrm>
            <a:off x="511241" y="207040"/>
            <a:ext cx="7688700" cy="535200"/>
          </a:xfrm>
        </p:spPr>
        <p:txBody>
          <a:bodyPr/>
          <a:lstStyle/>
          <a:p>
            <a:r>
              <a:rPr lang="en-IN" sz="2800" dirty="0">
                <a:solidFill>
                  <a:schemeClr val="tx1"/>
                </a:solidFill>
              </a:rPr>
              <a:t>Working video of our project</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Tree>
    <p:extLst>
      <p:ext uri="{BB962C8B-B14F-4D97-AF65-F5344CB8AC3E}">
        <p14:creationId xmlns:p14="http://schemas.microsoft.com/office/powerpoint/2010/main" val="3183730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1B46C-0AF4-4DEE-90B2-41F4AF3EF562}"/>
              </a:ext>
            </a:extLst>
          </p:cNvPr>
          <p:cNvSpPr>
            <a:spLocks noGrp="1"/>
          </p:cNvSpPr>
          <p:nvPr>
            <p:ph type="title"/>
          </p:nvPr>
        </p:nvSpPr>
        <p:spPr>
          <a:xfrm>
            <a:off x="727650" y="487377"/>
            <a:ext cx="7688700" cy="535200"/>
          </a:xfrm>
        </p:spPr>
        <p:txBody>
          <a:bodyPr/>
          <a:lstStyle/>
          <a:p>
            <a:r>
              <a:rPr lang="en-IN" dirty="0">
                <a:solidFill>
                  <a:schemeClr val="tx1"/>
                </a:solidFill>
              </a:rPr>
              <a:t>Cost of each components</a:t>
            </a:r>
          </a:p>
        </p:txBody>
      </p:sp>
      <p:sp>
        <p:nvSpPr>
          <p:cNvPr id="3" name="Text Placeholder 2">
            <a:extLst>
              <a:ext uri="{FF2B5EF4-FFF2-40B4-BE49-F238E27FC236}">
                <a16:creationId xmlns:a16="http://schemas.microsoft.com/office/drawing/2014/main" id="{31D8C8CF-ADA1-4D64-B49F-D9C373EAD4A4}"/>
              </a:ext>
            </a:extLst>
          </p:cNvPr>
          <p:cNvSpPr>
            <a:spLocks noGrp="1"/>
          </p:cNvSpPr>
          <p:nvPr>
            <p:ph type="body" idx="1"/>
          </p:nvPr>
        </p:nvSpPr>
        <p:spPr>
          <a:xfrm>
            <a:off x="729450" y="1586672"/>
            <a:ext cx="7688700" cy="2261100"/>
          </a:xfrm>
        </p:spPr>
        <p:txBody>
          <a:bodyPr/>
          <a:lstStyle/>
          <a:p>
            <a:r>
              <a:rPr lang="en-IN" dirty="0"/>
              <a:t>Arduino nano 				Price – 340</a:t>
            </a:r>
          </a:p>
          <a:p>
            <a:endParaRPr lang="en-IN" dirty="0"/>
          </a:p>
          <a:p>
            <a:r>
              <a:rPr lang="en-IN" dirty="0"/>
              <a:t>Contactless Temperature Sensor 	Price – 1094</a:t>
            </a:r>
          </a:p>
          <a:p>
            <a:endParaRPr lang="en-IN" dirty="0"/>
          </a:p>
          <a:p>
            <a:r>
              <a:rPr lang="en-IN" dirty="0"/>
              <a:t>Female to female jumper		Price -180 </a:t>
            </a:r>
          </a:p>
          <a:p>
            <a:endParaRPr lang="en-IN" dirty="0"/>
          </a:p>
          <a:p>
            <a:r>
              <a:rPr lang="en-IN" dirty="0"/>
              <a:t>OTG cable 				Price -169</a:t>
            </a:r>
          </a:p>
          <a:p>
            <a:endParaRPr lang="en-IN" dirty="0"/>
          </a:p>
          <a:p>
            <a:pPr marL="3359150" lvl="7" indent="0">
              <a:buNone/>
            </a:pPr>
            <a:r>
              <a:rPr lang="en-IN" dirty="0"/>
              <a:t>	              </a:t>
            </a:r>
            <a:r>
              <a:rPr lang="en-IN" sz="2400" dirty="0"/>
              <a:t>Total -1783</a:t>
            </a:r>
            <a:endParaRPr lang="en-IN" dirty="0"/>
          </a:p>
        </p:txBody>
      </p:sp>
    </p:spTree>
    <p:extLst>
      <p:ext uri="{BB962C8B-B14F-4D97-AF65-F5344CB8AC3E}">
        <p14:creationId xmlns:p14="http://schemas.microsoft.com/office/powerpoint/2010/main" val="31272036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727650" y="674414"/>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tx1"/>
                </a:solidFill>
              </a:rPr>
              <a:t>Conclusion</a:t>
            </a:r>
            <a:endParaRPr dirty="0">
              <a:solidFill>
                <a:schemeClr val="tx1"/>
              </a:solidFill>
            </a:endParaRPr>
          </a:p>
        </p:txBody>
      </p:sp>
      <p:sp>
        <p:nvSpPr>
          <p:cNvPr id="123" name="Google Shape;123;p19"/>
          <p:cNvSpPr txBox="1">
            <a:spLocks noGrp="1"/>
          </p:cNvSpPr>
          <p:nvPr>
            <p:ph type="body" idx="1"/>
          </p:nvPr>
        </p:nvSpPr>
        <p:spPr>
          <a:xfrm>
            <a:off x="727650" y="1642457"/>
            <a:ext cx="7688700" cy="2261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dirty="0"/>
              <a:t>In these times of a pandemic maintaining a safe distance from suspected person is very crucial and taking their temperature is one of the repetitive task that needs to be done. So with the help of this Contactless thermometer that task can be made safer.</a:t>
            </a:r>
            <a:endParaRPr dirty="0"/>
          </a:p>
          <a:p>
            <a:pPr marL="0" lvl="0" indent="0" algn="l" rtl="0">
              <a:lnSpc>
                <a:spcPct val="150000"/>
              </a:lnSpc>
              <a:spcBef>
                <a:spcPts val="1600"/>
              </a:spcBef>
              <a:spcAft>
                <a:spcPts val="1600"/>
              </a:spcAft>
              <a:buNone/>
            </a:pPr>
            <a:r>
              <a:rPr lang="en" dirty="0"/>
              <a:t>Since the components used in the project are easily available it's easy to make for anyone and easy to use as well.</a:t>
            </a:r>
            <a:endParaRPr dirty="0"/>
          </a:p>
        </p:txBody>
      </p:sp>
    </p:spTree>
  </p:cSld>
  <p:clrMapOvr>
    <a:masterClrMapping/>
  </p:clrMapOvr>
</p:sld>
</file>

<file path=ppt/theme/theme1.xml><?xml version="1.0" encoding="utf-8"?>
<a:theme xmlns:a="http://schemas.openxmlformats.org/drawingml/2006/main" name="Berlin">
  <a:themeElements>
    <a:clrScheme name="Custom 1">
      <a:dk1>
        <a:sysClr val="windowText" lastClr="000000"/>
      </a:dk1>
      <a:lt1>
        <a:sysClr val="window" lastClr="FFFFFF"/>
      </a:lt1>
      <a:dk2>
        <a:srgbClr val="8D4585"/>
      </a:dk2>
      <a:lt2>
        <a:srgbClr val="E7E6E6"/>
      </a:lt2>
      <a:accent1>
        <a:srgbClr val="693363"/>
      </a:accent1>
      <a:accent2>
        <a:srgbClr val="FC5283"/>
      </a:accent2>
      <a:accent3>
        <a:srgbClr val="F67C64"/>
      </a:accent3>
      <a:accent4>
        <a:srgbClr val="F89F65"/>
      </a:accent4>
      <a:accent5>
        <a:srgbClr val="55C6BA"/>
      </a:accent5>
      <a:accent6>
        <a:srgbClr val="84A3FD"/>
      </a:accent6>
      <a:hlink>
        <a:srgbClr val="6ED4F6"/>
      </a:hlink>
      <a:folHlink>
        <a:srgbClr val="9FECFC"/>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106000"/>
                <a:satMod val="220000"/>
                <a:lumMod val="140000"/>
              </a:schemeClr>
            </a:gs>
            <a:gs pos="50000">
              <a:schemeClr val="phClr">
                <a:shade val="100000"/>
                <a:hueMod val="100000"/>
                <a:satMod val="110000"/>
                <a:lumMod val="130000"/>
              </a:schemeClr>
            </a:gs>
            <a:gs pos="100000">
              <a:schemeClr val="phClr">
                <a:shade val="69000"/>
                <a:hueMod val="88000"/>
                <a:satMod val="16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7D30EEFE-7128-4DE5-8A0D-8D4EF32CB0A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TM04033917[[fn=Berlin]]</Template>
  <TotalTime>85</TotalTime>
  <Words>271</Words>
  <Application>Microsoft Office PowerPoint</Application>
  <PresentationFormat>On-screen Show (16:9)</PresentationFormat>
  <Paragraphs>38</Paragraphs>
  <Slides>10</Slides>
  <Notes>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Times New Roman</vt:lpstr>
      <vt:lpstr>Trebuchet MS</vt:lpstr>
      <vt:lpstr>Berlin</vt:lpstr>
      <vt:lpstr>Contactless thermometer</vt:lpstr>
      <vt:lpstr>Introduction</vt:lpstr>
      <vt:lpstr>Components Used</vt:lpstr>
      <vt:lpstr>Circuit Diagram</vt:lpstr>
      <vt:lpstr>Pictures of Components</vt:lpstr>
      <vt:lpstr>Picture of our complete project </vt:lpstr>
      <vt:lpstr>Working video of our project </vt:lpstr>
      <vt:lpstr>Cost of each components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Contactless thermometer</dc:title>
  <dc:creator>Utsav Deep</dc:creator>
  <cp:lastModifiedBy>THANUJ KUMAR S</cp:lastModifiedBy>
  <cp:revision>10</cp:revision>
  <dcterms:modified xsi:type="dcterms:W3CDTF">2020-11-24T16:50:46Z</dcterms:modified>
</cp:coreProperties>
</file>